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6" r:id="rId7"/>
    <p:sldId id="268" r:id="rId8"/>
    <p:sldId id="267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142B2-8275-42BB-8895-08F94D081E9B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FC299-6DD7-4690-B241-A2A8180A9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5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Whistling, footsteps,</a:t>
            </a:r>
            <a:r>
              <a:rPr lang="en-US" baseline="0" dirty="0" smtClean="0"/>
              <a:t> singing loudly,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FC299-6DD7-4690-B241-A2A8180A92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FC299-6DD7-4690-B241-A2A8180A92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6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131C62-537C-41C7-BE52-EF5D6E5DEE6E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31A40C-F7BE-43B8-862D-A69C1E10E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RVRxvNYR7Y" TargetMode="External"/><Relationship Id="rId2" Type="http://schemas.openxmlformats.org/officeDocument/2006/relationships/hyperlink" Target="https://www.youtube.com/watch?v=jE0ISlj8wo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X3bN5YeiQ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8077200" cy="1673352"/>
          </a:xfrm>
        </p:spPr>
        <p:txBody>
          <a:bodyPr>
            <a:norm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Foreshadowing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67913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 in </a:t>
            </a:r>
            <a:r>
              <a:rPr lang="en-US" u="sng" dirty="0" smtClean="0"/>
              <a:t>Red Kayak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385959"/>
              </p:ext>
            </p:extLst>
          </p:nvPr>
        </p:nvGraphicFramePr>
        <p:xfrm>
          <a:off x="457200" y="1774825"/>
          <a:ext cx="82296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Example</a:t>
                      </a:r>
                      <a:endParaRPr lang="en-US" sz="2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Predictions/Inferences</a:t>
                      </a:r>
                      <a:endParaRPr lang="en-US" sz="2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Pg.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27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Have ever run into someone accidentally as they rounded the corner of a building. Why? </a:t>
            </a:r>
          </a:p>
          <a:p>
            <a:endParaRPr lang="en-US" b="1" dirty="0" smtClean="0"/>
          </a:p>
          <a:p>
            <a:r>
              <a:rPr lang="en-US" b="1" dirty="0" smtClean="0"/>
              <a:t>What might have helped you avoid the collision. In other words, how could you have known someone was there before you actually saw them? </a:t>
            </a:r>
            <a:endParaRPr lang="en-US" b="1" dirty="0"/>
          </a:p>
        </p:txBody>
      </p:sp>
      <p:pic>
        <p:nvPicPr>
          <p:cNvPr id="10241" name="Picture 1" descr="C:\Documents and Settings\TYMINSKC\Local Settings\Temporary Internet Files\Content.IE5\VYVX2Y1K\MC9004324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282700" cy="1735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Foreshadowing?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use of hints and clues to suggest what will happen later in the story, often used to build suspense or tension in a story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can warn of future events and/or create suspense.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Foreshadowing often occurs when a character makes an unusual statement or issues a strong warning, as in this example: “So be careful. Stay on the Path. Never step off!”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/>
          <a:lstStyle/>
          <a:p>
            <a:pPr marL="0" indent="0" algn="ctr">
              <a:defRPr/>
            </a:pPr>
            <a:r>
              <a:rPr lang="en-US" dirty="0" smtClean="0">
                <a:latin typeface="Comic Sans MS" pitchFamily="66" charset="0"/>
              </a:rPr>
              <a:t>Try breaking the word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FORESHADOWING</a:t>
            </a:r>
            <a:r>
              <a:rPr lang="en-US" dirty="0" smtClean="0">
                <a:latin typeface="Comic Sans MS" pitchFamily="66" charset="0"/>
              </a:rPr>
              <a:t> apart</a:t>
            </a:r>
          </a:p>
          <a:p>
            <a:pPr marL="0" indent="0" algn="ctr">
              <a:buNone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FORE</a:t>
            </a:r>
            <a:r>
              <a:rPr lang="en-US" dirty="0" smtClean="0">
                <a:latin typeface="Comic Sans MS" pitchFamily="66" charset="0"/>
              </a:rPr>
              <a:t> means ahead.</a:t>
            </a:r>
          </a:p>
          <a:p>
            <a:pPr marL="0" indent="0" algn="ctr"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0" indent="0" algn="ctr">
              <a:defRPr/>
            </a:pPr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SHADOW</a:t>
            </a:r>
            <a:r>
              <a:rPr lang="en-US" dirty="0" smtClean="0">
                <a:latin typeface="Comic Sans MS" pitchFamily="66" charset="0"/>
              </a:rPr>
              <a:t> is a glimpse of something without the complete details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.</a:t>
            </a:r>
          </a:p>
          <a:p>
            <a:endParaRPr lang="en-US" dirty="0"/>
          </a:p>
        </p:txBody>
      </p:sp>
      <p:pic>
        <p:nvPicPr>
          <p:cNvPr id="1026" name="Picture 2" descr="C:\Documents and Settings\TYMINSKC\Local Settings\Temporary Internet Files\Content.IE5\VYVX2Y1K\MC9002869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"/>
            <a:ext cx="1837567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FORESHADOWING in Literature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71600" y="1447800"/>
            <a:ext cx="6934200" cy="71535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Red riding hood</a:t>
            </a:r>
            <a:endParaRPr lang="en-US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449512"/>
            <a:ext cx="4572000" cy="41036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		Once upon a time, there was a little girl who lived with her mother. Her mother asked her to take her old and lonely grandmother some food one day.</a:t>
            </a:r>
            <a:r>
              <a:rPr lang="en-US" i="1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u="sng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"Don't stop along the way. Go straight to your Grandma's house and back. Don't talk to any strangers and watch out for the wolf in the woods! </a:t>
            </a:r>
            <a:r>
              <a:rPr lang="en-US" i="1" u="sng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Now get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along</a:t>
            </a:r>
            <a:r>
              <a:rPr lang="en-US" sz="2800" dirty="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!"</a:t>
            </a:r>
            <a:r>
              <a:rPr lang="en-US" sz="28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dirty="0"/>
          </a:p>
        </p:txBody>
      </p:sp>
      <p:pic>
        <p:nvPicPr>
          <p:cNvPr id="7" name="Picture 11" descr="http://www.20kweb.com/clipart/little_red_riding_hood_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09800"/>
            <a:ext cx="3423731" cy="3951287"/>
          </a:xfrm>
          <a:noFill/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4343400" y="60960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29200" y="624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 is this foreshadowing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Think, Write, and Share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775191"/>
            <a:ext cx="8991600" cy="462560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was the excerpt from </a:t>
            </a:r>
            <a:r>
              <a:rPr lang="en-US" sz="4000" i="1" dirty="0" smtClean="0"/>
              <a:t>Little Red Riding Hood</a:t>
            </a:r>
            <a:r>
              <a:rPr lang="en-US" sz="4000" dirty="0" smtClean="0"/>
              <a:t> an example of foreshadowing?</a:t>
            </a:r>
          </a:p>
          <a:p>
            <a:pPr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What does it foreshadow next?</a:t>
            </a:r>
            <a:endParaRPr lang="en-US" sz="4000" dirty="0"/>
          </a:p>
        </p:txBody>
      </p:sp>
      <p:pic>
        <p:nvPicPr>
          <p:cNvPr id="4" name="Picture 2" descr="C:\Documents and Settings\TYMINSKC\Local Settings\Temporary Internet Files\Content.IE5\NO9N66JR\MC9003841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971800"/>
            <a:ext cx="1538021" cy="1826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hlinkClick r:id="rId2"/>
              </a:rPr>
              <a:t>https://</a:t>
            </a:r>
            <a:r>
              <a:rPr lang="en-US" sz="4500" dirty="0" smtClean="0">
                <a:hlinkClick r:id="rId2"/>
              </a:rPr>
              <a:t>www.youtube.com/watch?v=jE0ISlj8wo8</a:t>
            </a:r>
            <a:endParaRPr lang="en-US" sz="4500" dirty="0" smtClean="0"/>
          </a:p>
          <a:p>
            <a:r>
              <a:rPr lang="en-US" sz="4500" dirty="0">
                <a:hlinkClick r:id="rId3"/>
              </a:rPr>
              <a:t>https://</a:t>
            </a:r>
            <a:r>
              <a:rPr lang="en-US" sz="4500" dirty="0" smtClean="0">
                <a:hlinkClick r:id="rId3"/>
              </a:rPr>
              <a:t>www.youtube.com/watch?v=LRVRxvNYR7Y</a:t>
            </a:r>
            <a:endParaRPr lang="en-US" sz="4500" dirty="0" smtClean="0"/>
          </a:p>
          <a:p>
            <a:r>
              <a:rPr lang="en-US" sz="4500" dirty="0">
                <a:hlinkClick r:id="rId4"/>
              </a:rPr>
              <a:t>https://</a:t>
            </a:r>
            <a:r>
              <a:rPr lang="en-US" sz="4500" dirty="0" smtClean="0">
                <a:hlinkClick r:id="rId4"/>
              </a:rPr>
              <a:t>www.youtube.com/watch?v=BX3bN5YeiQs</a:t>
            </a:r>
            <a:r>
              <a:rPr lang="en-US" sz="4500" dirty="0" smtClean="0"/>
              <a:t>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62896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Eckles</a:t>
            </a:r>
            <a:r>
              <a:rPr lang="en-US" dirty="0"/>
              <a:t> asks, in </a:t>
            </a:r>
            <a:r>
              <a:rPr lang="en-US" b="1" dirty="0"/>
              <a:t>Ray Bradbury’s “The Sound of Thunder,”</a:t>
            </a:r>
            <a:r>
              <a:rPr lang="en-US" dirty="0"/>
              <a:t> “Does this safari guarantee I come back alive?” The reply: “We guarantee nothing!” There’s a good chance, based on this example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foreshadowing</a:t>
            </a:r>
            <a:r>
              <a:rPr lang="en-US" dirty="0"/>
              <a:t>, </a:t>
            </a:r>
            <a:r>
              <a:rPr lang="en-US" dirty="0" smtClean="0"/>
              <a:t>that</a:t>
            </a:r>
            <a:br>
              <a:rPr lang="en-US" dirty="0" smtClean="0"/>
            </a:br>
            <a:r>
              <a:rPr lang="en-US" dirty="0" err="1" smtClean="0"/>
              <a:t>Eckels</a:t>
            </a:r>
            <a:r>
              <a:rPr lang="en-US" dirty="0" smtClean="0"/>
              <a:t> </a:t>
            </a:r>
            <a:r>
              <a:rPr lang="en-US" dirty="0"/>
              <a:t>might get a </a:t>
            </a:r>
            <a:r>
              <a:rPr lang="en-US" dirty="0" smtClean="0"/>
              <a:t>little</a:t>
            </a:r>
            <a:br>
              <a:rPr lang="en-US" dirty="0" smtClean="0"/>
            </a:br>
            <a:r>
              <a:rPr lang="en-US" dirty="0" smtClean="0"/>
              <a:t>more </a:t>
            </a:r>
            <a:r>
              <a:rPr lang="en-US" dirty="0"/>
              <a:t>than he </a:t>
            </a:r>
            <a:r>
              <a:rPr lang="en-US" dirty="0" smtClean="0"/>
              <a:t>bargains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on his safari.</a:t>
            </a:r>
          </a:p>
        </p:txBody>
      </p:sp>
      <p:pic>
        <p:nvPicPr>
          <p:cNvPr id="3074" name="Picture 2" descr="http://image.slidesharecdn.com/bushppt-140224000219-phpapp02/95/ray-bradbury-warnings-for-the-human-race-12-638.jpg?cb=13932221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87995"/>
            <a:ext cx="2980605" cy="224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27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about……write….share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62560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Why would an author use </a:t>
            </a:r>
            <a:r>
              <a:rPr lang="en-US" sz="3600" dirty="0" smtClean="0"/>
              <a:t>foreshadowing techniques</a:t>
            </a:r>
            <a:r>
              <a:rPr lang="en-US" sz="3600" dirty="0"/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325</TotalTime>
  <Words>272</Words>
  <Application>Microsoft Office PowerPoint</Application>
  <PresentationFormat>On-screen Show (4:3)</PresentationFormat>
  <Paragraphs>50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Corbel</vt:lpstr>
      <vt:lpstr>Wingdings</vt:lpstr>
      <vt:lpstr>Wingdings 2</vt:lpstr>
      <vt:lpstr>Wingdings 3</vt:lpstr>
      <vt:lpstr>Module</vt:lpstr>
      <vt:lpstr>Foreshadowing</vt:lpstr>
      <vt:lpstr>Warm-up</vt:lpstr>
      <vt:lpstr>What is Foreshadowing?</vt:lpstr>
      <vt:lpstr>HINT!! </vt:lpstr>
      <vt:lpstr>Examples of FORESHADOWING in Literature</vt:lpstr>
      <vt:lpstr>Think, Write, and Share </vt:lpstr>
      <vt:lpstr>An Example of Foreshadowing</vt:lpstr>
      <vt:lpstr>Example in Literature</vt:lpstr>
      <vt:lpstr>Think about……write….share</vt:lpstr>
      <vt:lpstr>Foreshadowing in Red Kayak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Foreshadowing</dc:title>
  <dc:creator>Local User</dc:creator>
  <cp:lastModifiedBy>Kaitlyn Wright</cp:lastModifiedBy>
  <cp:revision>21</cp:revision>
  <dcterms:created xsi:type="dcterms:W3CDTF">2013-04-11T19:23:10Z</dcterms:created>
  <dcterms:modified xsi:type="dcterms:W3CDTF">2016-01-02T18:09:35Z</dcterms:modified>
</cp:coreProperties>
</file>